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96" autoAdjust="0"/>
  </p:normalViewPr>
  <p:slideViewPr>
    <p:cSldViewPr snapToGrid="0">
      <p:cViewPr varScale="1">
        <p:scale>
          <a:sx n="70" d="100"/>
          <a:sy n="70" d="100"/>
        </p:scale>
        <p:origin x="7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62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759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86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0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36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96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55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93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42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63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90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AB090C1-3607-4489-A70A-2CF996AA469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71B9B44-6AF6-476C-9EE6-9A22D9AD03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928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и причины возникновения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 в обществе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059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физического воспитания относится к самому раннему периоду в истории человеческого общества. Элементы физического воспитания возникли в первобытном обществе (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Н.И.Пономарев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1970). Люди добывали себе пищу, охотились, строили жилье, и в ходе этой естественной, необходимой деятельности спонтанно происходило совершенствование их физических способностей — силы, выносливости, быстроты.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Постепенно в ходе исторического процесса люди обратили внимание на то, что те члены племени, которые вели более активный и подвижный образ жизни, многократно повторяли те или иные физические действия, проявляли физические усилия, были и более сильными, выносливыми и работоспособными. Это привело к осознанному пониманию людьми явления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упражнявмости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(повторяемости действий). Именно явление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упражняемости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стало основой физического воспитания.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Осознав эффект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упражняемости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человек стал имитировать необходимые ему в трудовой деятельности движения (действия) вне реального трудового процесса, например бросать дротик в изображение животного. Как только трудовые действия начали применяться вне реальных трудовых процессов, они превратились в физические упражнения. Превращение трудовых действий в физические упражнения значительно расширило сферу их воздействия на человека, и в первую очередь в плане всестороннего физического совершенствования. Далее, в ходе эволюционного развития выяснилось, что значительно лучший эффект в физической подготовке достигается тогда, когда человек начинает упражняться в детском, а не в зрелом возрасте, т.е. когда его готовят к жизни и к труду предварительно.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осознание человечеством явления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упражняемости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важности так называемой предварительной подготовки человека к жизни, установление связи между ними послужили истоком появления подлинного физического воспитания.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организованного физического воспитания возникли в Древней Греции в виде специального обучения молодежи военным и спортивным упражнениям, но вплоть до Новейшей истории они оставались достоянием немногих представителей привилегированных классов или ограничивались рамками военного обучения.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592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1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и методика физического воспитания как учебная дисциплина, ее основные понятия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и методика физического воспитания являются одной из основных профилирующих дисциплин Б системе профессиональной подготовки специалистов с высшим физкультурным образованием. Она призвана через свое содержание обеспечить студентам необходимый уровень теоретических и методических знаний о рациональных путях, методах и приемах профессиональной деятельности преподавателя физической культуры, раскрыть в структуре и содержании этой деятельности условия успешной реализации образовательных, воспитательных и оздоровительных задач физического воспитания.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Источниками возникновения и развития теории и методики физического воспитания являются [10]: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1)практика общественной жизни. Потребность общества Б хорошо физически подготовленных людях вызвала стремление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ознать закономерности физического воспитания и на их основе строить систему управления физическим совершенствованием человека;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2)практика физического воспитания. Именно в ней проверяются на жизненность все теоретические положения, могут рождаться оригинальные идеи, побуждающие теорию и методику физического воспитания к разработке новых положений;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прогрессивные идеи о содержании и путях воспитания гармонически развитой личности, которые высказывались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софами, педагогами, врачами разных эпох и стран;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4)постановления правительства о состоянии и путях совершенствования физической культуры в стране;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5)результаты исследований как в области теории и методики физического воспитания, так и в смежных дисциплинах.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любой учебной дисциплины, как правило, начинается с освоения ее понятийного аппарата, т.е. со специфических профессиональных терминов и понятий.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— это основная форма человеческого мышления, устанавливающая однозначное толкование того или иного термина и выражающая при этом наиболее существенные стороны, свойства или признаки определяемого объекта (явления).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основным понятиям теории1 физического воспитания относятся следующие: 1) «физическое воспитание»; 2) «физическая подготовка»; 3) «физическое развитие»; 4) «физическое совершенство»; 5) «спорт».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733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воспитание. Это вид воспитания, специфическим содержанием которого являются обучение движениям, воспитание физических качеств, овладение специальными физкультурными знаниями и формирование осознанной потребности в физкультурных занятиях.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движениям имеет своим содержанием физическое образование — системное освоение человеком рациональных способов управления своими движениями, приобретение таким путем необходимого в жизни фонда двигательных умений, навыков и связанных с ними знании.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Овладевая движениями, имеющими смысловое значение, важными для жизни или спорта двигательными действиями, занимающиеся приобретают умения рационально и полноценно проявлять свои физические качества. Одновременно с этим они познают закономерности движений своего тела.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степени освоенности техника двигательного действия может выполняться в двух формах — в форме двигательного умения и в форме навыка. Поэтому часто вместо словосочетания «обучение движениям» в практике физического воспитания используют термин «формирование двигательных умений и навыков».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физических качеств является не менее существенной стороной физического воспитания. Целенаправленное управление прогрессирующим развитием силы, быстроты, выносливости и других физических качеств затрагивает комплекс естественных свойств организма и тем самым обусловливает количественные и качественные изменения его функциональных возможностей.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физические качества являются врожденными, т.е. даны человеку в виде природных задатков, которые необходимо развивать, совершенствовать. А когда процесс естественного развития приобретает специально организованный, т.е. педагогический характер, то корректнее говорить не «развитие», а «воспитание физических качеств».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физического воспитания приобретается также широкий круг физкультурных и спортивных знаний социологического, гигиенического,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медикобиологического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методического содержания. Знания делают процесс занятий физическими упражнениями более осмысленным и в силу этого более результативным.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544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физическое воспитание представляет собой процесс решения определенных вое питательно-образовательных задач, которому присуши все признаки педагогического процесса.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Отличительной же особенностью физического воспитания является то. что оно обеспечивает системное формирование двигательных умений и навыков и направленное развитие физических качеств человека, совокупность которых в решающей мере определяет его физическую дееспособность.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подготовка. Термин «физическая подготовка» подчеркивает прикладную направленность физического воспитания к трудовой или иной деятельности. Различают общую физическую подготовку и специальную.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физическая подготовка направлена на повышение уровня физического развития, широкой двигательной подготовленности как предпосылок успеха в различных видах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физическая подготовка — специализированный процесс, содействующий успеху в конкретной деятельности (вид профессии, спорта и др.), предъявляющей специализированные требования к двигательным способностям человека. Результатом физической подготовки является физическая подготовленность, отражающая достигнутую работоспособность в сформированных двигательных умениях и навыках, способствующих эффективности целевой деятельности (на которую ориентирована подготовка).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развитие. Это процесс становления, формирования и последующего изменения на протяжении жизни индивидуума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морфофункциональнътх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 его организма и основанных на них физических качеств и способностей.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 характеризуется изменениями трех групп показателей.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1.Показатели телосложения (длина тела, масса тела, осанка, объемы и формы отдельных частей тела, величина жироотложения и др.), которые характеризуют прежде всего биологические формы, или морфологию, человека.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2.Показатели (критерии) здоровья, отражающие морфологические и функциональные изменения физиологических систем организма человека. Решающее значение на здоровье  человека оказывает функционирование сердечно-сосудистой, дыхательной и центральной нервной систем, органов пищеварения и выделения, механизмов терморегуляции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3.Показатели развития физических качеств (силы, скоростных способностей, выносливости и др.).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344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9633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Примерно до 25-летнего возраста (период становления и роста) большинство морфологических показателей увеличивается в размерах и совершенствуются функции организма. Затем до 45—50 лет физическое развитие как бы стабилизировано на определенном уровне. В дальнейшем, по мере старения, функциональная деятельность организма постепенно ослабевает и ухудшается, могут уменьшаться длина тела, мышечная масса и т.п.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физического развития как процесс изменения указанных показателей в течение жизни зависит от многих причин и определяется целым рядом закономерностей. Успешно управлять физическим развитием возможно только в том случае, если известны эти закономерности и они учитываются при построении процесса физического воспитания.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 в известной мере определяется законами наследственности, которые должны учитываться как факторы, благоприятствующие или, наоборот, препятствующие физическому совершенствованию человека. Наследственность, в частности, должна приниматься во внимание при прогнозировании возможностей и успехов человека в спорте. Процесс физического развития подчиняется также закону возрастной ступенчатости. Вмешиваться в процесс физического развития человека с целью управления им можно только на основе учета особенностей и возможностей человеческого организма в различные возрастные периоды: в период становления и роста, в период наивысшего развития его форм и функций, в период старения. Процесс физического развития подчиняется закону единства организма и среды и, следовательно, существенным образом зависит от условий жизни человека. К условиям жизни прежде всего относятся социальные условия. Условия быта, труда, воспитания и материального обеспечения в значительной мере влияют на физическое состояние человека и определяют развитие и изменение форм и функций организма. Известное влияние на физическое развитие оказывает и географическая среда. Большое значение для управления физическим развитием в процессе физического воспитания имеют биологический закон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упражняемости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закон единства форм и функций организма в его деятельности. Эти законы являются отправными при выборе средств и методов физического воспитания в каждом конкретном случае. Выбирая физические упражнения и определяя величину их нагрузок, согласно закону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упражняемости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рассчитывать на необходимые адаптационные перестройки в организме занимающихся. При этом учитывается, что организм функционирует как единое целое. Поэтому, подбирая упражнения и нагрузки, преимущественно избирательного воздействия, необходимо отчетливо представлять себе все стороны их влияния на организм.</a:t>
            </a:r>
          </a:p>
        </p:txBody>
      </p:sp>
    </p:spTree>
    <p:extLst>
      <p:ext uri="{BB962C8B-B14F-4D97-AF65-F5344CB8AC3E}">
        <p14:creationId xmlns:p14="http://schemas.microsoft.com/office/powerpoint/2010/main" val="70750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534" y="0"/>
            <a:ext cx="1209646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совершенство. Это исторически обусловленный идеал физического развития и физической подготовленности человека, оптимально соответствующий требованиям жизни.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Важнейшими конкретными показателями физически совершенного человека современности являются: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1)крепкое здоровье, обеспечивающее человеку возможность безболезненно и быстро адаптироваться к различным, в том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 и неблагоприятным, условиям жизни, труда, быта;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2)высокая общая физическая работоспособность, позволяющая добиться значительной специальной работоспособности;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3)пропорционально развитое телосложение, правильная осанка, отсутствие тех или иных аномалий и диспропорций;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4)всесторонне и гармонически развитые физические качества, исключающие однобокое развитие человека;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5)владение рациональной техникой основных жизненно важных движений, а также способность быстро осваивать новые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двигательные действия;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6)физкультурная образованности т.е. владение специальными знаниями и умениями эффективно пользоваться своим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телом и физическими способностями в жизни, труде, спорте.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современном этапе развития общества основными критериями физического совершенства служат нормы и требования государственных программ в сочетании с нормативами единой спортивной классификации.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Спорт. Представляет собой собственно соревновательную деятельность, специальную подготовку к ней, а также межчеловеческие отношения и нормы, ей присущие.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Характерной особенностью спорта является соревновательная деятельность, специфической формой которой являются соревнования, позволяющие выявлять, сравнивать и сопоставлять человеческие возможности на основе четкой регламентации взаимодействий соревнующихся, унификации состава действий (вес снаряда, соперника, дистанция и т.д.), условий их выполнения и способов оценки достижений по установленным правилам.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подготовка к соревновательной деятельности в спорте осуществляется в форме спортивной тренировки.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6640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85</TotalTime>
  <Words>1756</Words>
  <Application>Microsoft Office PowerPoint</Application>
  <PresentationFormat>Широкоэкранный</PresentationFormat>
  <Paragraphs>55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Cambria</vt:lpstr>
      <vt:lpstr>Rockwell</vt:lpstr>
      <vt:lpstr>Rockwell Condensed</vt:lpstr>
      <vt:lpstr>Times New Roman</vt:lpstr>
      <vt:lpstr>Wingdings</vt:lpstr>
      <vt:lpstr>Дерево</vt:lpstr>
      <vt:lpstr>Сущность и причины возникновения физического воспитания в обществе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Теории возникновения физической культуры</dc:title>
  <dc:creator>usewr</dc:creator>
  <cp:lastModifiedBy>usewr</cp:lastModifiedBy>
  <cp:revision>9</cp:revision>
  <dcterms:created xsi:type="dcterms:W3CDTF">2020-10-31T09:50:19Z</dcterms:created>
  <dcterms:modified xsi:type="dcterms:W3CDTF">2020-11-17T10:35:05Z</dcterms:modified>
</cp:coreProperties>
</file>